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315200" cy="10058400"/>
  <p:notesSz cx="73152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732" y="3118104"/>
            <a:ext cx="5969635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53465" y="5632704"/>
            <a:ext cx="491617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1155" y="2313432"/>
            <a:ext cx="305504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616896" y="2313432"/>
            <a:ext cx="305504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155" y="402336"/>
            <a:ext cx="632079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155" y="2313432"/>
            <a:ext cx="632079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87854" y="9354312"/>
            <a:ext cx="224739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51155" y="9354312"/>
            <a:ext cx="1615313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056632" y="9354312"/>
            <a:ext cx="1615313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17398" cy="10058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79347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15876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95195" cy="1005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2024-11-11T10:10:07Z</dcterms:created>
  <dcterms:modified xsi:type="dcterms:W3CDTF">2024-11-11T10:10:07Z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er">
    <vt:lpwstr>Haru Free PDF Library 2.3.0RC2</vt:lpwstr>
  </property>
</Properties>
</file>